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56BC-95B1-4132-9BF9-4D858AFB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13356-9EFA-4D43-A596-6B29D47A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368D8-68CB-4AE6-B59E-8DAFF42C6025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12B18-1F0C-420E-B3FB-47562BFC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11B48-0C29-43DC-B63C-A2AE51EF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E164-C606-4FE3-A677-200B7A291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0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66AC0-F030-4E76-B5CC-F35BD9D7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7F797-6FB5-4B4F-B7A1-4B2248151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E4C65-09D4-440D-8C29-8D407DD5D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368D8-68CB-4AE6-B59E-8DAFF42C6025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5ADF9-D611-45E4-8E73-967CFBE55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BEFB3-116F-4534-855F-34D92F543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CE164-C606-4FE3-A677-200B7A291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1AACCF-8E5D-487B-9DCB-409B3572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7-3 Interrupt 2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52621-B116-40FA-9510-5C0BA4337C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821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FDC852-D2ED-4C31-929C-266844EC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+mn-lt"/>
              </a:rPr>
              <a:t>How to Configure</a:t>
            </a:r>
            <a:br>
              <a:rPr lang="en-US">
                <a:latin typeface="+mn-lt"/>
              </a:rPr>
            </a:br>
            <a:r>
              <a:rPr lang="en-US">
                <a:latin typeface="+mn-lt"/>
              </a:rPr>
              <a:t>Real-Time Interrupt Control Register?</a:t>
            </a:r>
            <a:endParaRPr lang="en-US" b="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3FFD0-7F48-41D4-9405-7C5F9862DF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7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63CDA0-3865-4A1D-8E01-E5A9C467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+mn-lt"/>
              </a:rPr>
              <a:t>What value should be in RTR??</a:t>
            </a:r>
            <a:br>
              <a:rPr lang="en-US">
                <a:latin typeface="+mn-lt"/>
              </a:rPr>
            </a:br>
            <a:endParaRPr lang="en-US" b="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22D97-D212-4635-81A4-B7B01D5ECB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963BA4-407E-48C1-A389-08924E81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31201-1F25-4010-A4CD-D87E0B6E33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665AE7-1DB7-4381-971B-97EF9089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Interrupt Flag Register (CRGFLG)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7C94E-634E-4E60-9534-EF83B4B4B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4D7AD5-0FEE-4D63-8297-031CD587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531D0-98EF-4AD3-8000-C77F2D96DC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68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1DD9F8-F1DC-4E46-8151-80CBE3CC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Real-Time</a:t>
            </a:r>
            <a:r>
              <a:rPr lang="en-US"/>
              <a:t> Interrupt Enable Register (CRGINT)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0312B-9580-47C8-BAEC-26F2ABBD7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962892-2A56-4F8C-8CA9-A5849482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/>
              <a:t>Summary of Real-Time Interrupt  (RTI)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179E7-AE01-4D47-A400-D7923E594F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557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E97528-6E25-4D85-B1E6-9727F01F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Note about RTI and its ISR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1103E-FF23-4EBE-B055-8731CA0471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2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D63B77-3173-4503-BD28-68402DD6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A9E88-2457-441D-A96B-077CFFFEE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D19537-7074-47BA-A1DA-95CB6F69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1063E-8BEB-4420-B1BC-291C022C0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6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D7AA9D-F864-475D-8845-E13E9BB1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What is Real-Time Interrupt?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D8A5A-4325-4B88-862E-FBF2594B5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15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2C3C97-DFBA-4A2F-BBB0-F6B7711B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Another ISR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0EB1B-BE39-4ADC-9FEF-C6DD7A95E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11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85AC61-B6E8-4EB9-9AC0-F94EC6CD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implement an ISR and use?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8422F-16E1-413E-973C-47D0F35D3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8A257F-8D6D-4694-B1A8-5852120D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Example using RTI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73D3F-F3E6-4BD1-8093-84E631BC1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00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E75BD9-36DA-4C41-A5D3-AAB8D364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have one second interval?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D793C-19F3-428E-BC98-125B95F26A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B96BF0-052A-4056-BC19-D8BBC74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CAB35-77B0-43AC-B910-BA6980DA8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3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63A57A-3677-4E85-822E-0E5F9BE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Toggling LEDs using RTI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B5C9D-0F01-4150-801B-1654F4DC3E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04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B38673-ED70-43EB-ACFC-BAC34E68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Toggling LEDs using RTI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BC0E1-55AA-489A-9E94-2B91B9AD0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6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73AF78-1E61-490E-B015-D199BC84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arrow" pitchFamily="34" charset="0"/>
              </a:rPr>
              <a:t>RTI_ISR routine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0EFE7-4988-4A8C-9298-6769FCE647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14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0F5225-D56D-493E-B137-024A6D74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Pop-Quiz 5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524EC-AF45-4893-A9E3-FB379D96B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9B45DD-163F-4221-8D55-84D6627F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Timers/Counters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AE476C-027F-4528-9FA6-312388028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7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73A9D0-AA20-4495-8C1F-DFE6100C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Real-Time Interrupt (RTI)?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00700-6D95-46D5-A4AE-00AA93BA8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772C03-F463-45B0-AF2E-BBFE158E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>
                <a:solidFill>
                  <a:srgbClr val="000000"/>
                </a:solidFill>
                <a:cs typeface="Times New Roman" pitchFamily="18" charset="0"/>
              </a:rPr>
              <a:t>How to make “Wall Clock” using RTI</a:t>
            </a:r>
            <a:endParaRPr lang="en-GB" sz="40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DEC21-A2CC-4032-8D4A-DC20B57A19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310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C2F77-508C-44B6-99BB-E3C403D8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“Wall Clock” code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186B6-EA7A-4911-807A-179E141D6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367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F8CC56-0ECC-45F9-B670-1C73434A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 Clock code Abstract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97BD7-16A2-4E56-A6B2-2C452F4535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C1FFA5-8C4E-4C53-BA66-64969B70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Wall-clock Flowchart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2B0BA-EC8D-4BE5-AD78-5D592B4DF8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5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9175CA-E27B-482F-8167-2ED4001D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BF3F3-77C6-4E3B-8843-2846778C96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7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6880A8-21D6-485D-BB9D-3A6031E6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“Wall Clock” code continued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3BC37-FFE9-4825-A301-88528E202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04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1C1239-7FB5-4DFE-A388-24BAC69D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D1530-ACBE-42C0-A2B1-AFC9287B0B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62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429D8B-D45C-4127-A47F-BC6B1FAF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Wall Clock example – project.prm 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A7665-B855-4092-B1DE-52396BD0E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19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FBD5B2-3470-406A-85C1-CEC562B8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 with 1 ms RTI interrupt and service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23922-6F3B-46D4-8B4E-56072744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0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1D1FE4-39CE-40DE-BC31-A6B6FAB6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up real-time interrupt (RTI)?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909FD-4D98-4168-ACB0-DF4A0AF38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34EEF8-EE8B-43C6-871F-7B967706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Set up the RTI interval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13EC9-C491-4473-8D52-3BEF735A2D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A2B001-385F-4A52-B8FD-6F3D5096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T-Gate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FA6E0-0147-481A-AED8-224AFD032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2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88631D-1A5F-4188-A65B-600D8F5F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3F212-4DFA-4A39-87F4-3A9765522B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7F5F6B-ED5E-4383-8EB0-F85FEFBE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Configure</a:t>
            </a:r>
            <a:br>
              <a:rPr lang="en-US"/>
            </a:br>
            <a:r>
              <a:rPr lang="en-US"/>
              <a:t>Real-Time Interrupt Control Register?</a:t>
            </a:r>
            <a:endParaRPr lang="en-US" b="0" dirty="0"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CA2A3-F60B-451C-9EBB-42DA01C02F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On-screen Show (4:3)</PresentationFormat>
  <Paragraphs>32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맑은 고딕</vt:lpstr>
      <vt:lpstr>Arial</vt:lpstr>
      <vt:lpstr>Arial Narrow</vt:lpstr>
      <vt:lpstr>Calibri</vt:lpstr>
      <vt:lpstr>Calibri Light</vt:lpstr>
      <vt:lpstr>Times New Roman</vt:lpstr>
      <vt:lpstr>Office Theme</vt:lpstr>
      <vt:lpstr>Lecture 7-3 Interrupt 2</vt:lpstr>
      <vt:lpstr>What is Real-Time Interrupt?</vt:lpstr>
      <vt:lpstr>What is Real-Time Interrupt (RTI)?</vt:lpstr>
      <vt:lpstr>Behavior with 1 ms RTI interrupt and service</vt:lpstr>
      <vt:lpstr>How to set up real-time interrupt (RTI)?</vt:lpstr>
      <vt:lpstr>How to Set up the RTI interval</vt:lpstr>
      <vt:lpstr>T-Gate Circuit</vt:lpstr>
      <vt:lpstr>PowerPoint Presentation</vt:lpstr>
      <vt:lpstr>How to Configure Real-Time Interrupt Control Register?</vt:lpstr>
      <vt:lpstr>How to Configure Real-Time Interrupt Control Register?</vt:lpstr>
      <vt:lpstr>What value should be in RTR?? </vt:lpstr>
      <vt:lpstr>PowerPoint Presentation</vt:lpstr>
      <vt:lpstr>Real-Time Interrupt Flag Register (CRGFLG)</vt:lpstr>
      <vt:lpstr>PowerPoint Presentation</vt:lpstr>
      <vt:lpstr>Real-Time Interrupt Enable Register (CRGINT)</vt:lpstr>
      <vt:lpstr>Summary of Real-Time Interrupt  (RTI)</vt:lpstr>
      <vt:lpstr>Special Note about RTI and its ISR</vt:lpstr>
      <vt:lpstr>Creating an ISR</vt:lpstr>
      <vt:lpstr>Creating an ISR</vt:lpstr>
      <vt:lpstr>Adding Another ISR</vt:lpstr>
      <vt:lpstr>How to implement an ISR and use?</vt:lpstr>
      <vt:lpstr>Interrupt Example using RTI</vt:lpstr>
      <vt:lpstr>How to have one second interval?</vt:lpstr>
      <vt:lpstr>Flowchart</vt:lpstr>
      <vt:lpstr>Toggling LEDs using RTI</vt:lpstr>
      <vt:lpstr>Toggling LEDs using RTI</vt:lpstr>
      <vt:lpstr>RTI_ISR routine</vt:lpstr>
      <vt:lpstr>Pop-Quiz 5</vt:lpstr>
      <vt:lpstr>Timers/Counters</vt:lpstr>
      <vt:lpstr>How to make “Wall Clock” using RTI</vt:lpstr>
      <vt:lpstr>“Wall Clock” code</vt:lpstr>
      <vt:lpstr>Wall Clock code Abstract</vt:lpstr>
      <vt:lpstr>Wall-clock Flowchart</vt:lpstr>
      <vt:lpstr>PowerPoint Presentation</vt:lpstr>
      <vt:lpstr>“Wall Clock” code continued</vt:lpstr>
      <vt:lpstr>PowerPoint Presentation</vt:lpstr>
      <vt:lpstr>Wall Clock example – project.prm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7-3 Interrupt 2</dc:title>
  <dc:creator>John Lee</dc:creator>
  <cp:lastModifiedBy>John Lee</cp:lastModifiedBy>
  <cp:revision>1</cp:revision>
  <dcterms:created xsi:type="dcterms:W3CDTF">2018-10-25T21:14:59Z</dcterms:created>
  <dcterms:modified xsi:type="dcterms:W3CDTF">2018-10-25T21:14:59Z</dcterms:modified>
</cp:coreProperties>
</file>